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61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72" r:id="rId13"/>
    <p:sldId id="273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99" autoAdjust="0"/>
  </p:normalViewPr>
  <p:slideViewPr>
    <p:cSldViewPr>
      <p:cViewPr varScale="1">
        <p:scale>
          <a:sx n="63" d="100"/>
          <a:sy n="63" d="100"/>
        </p:scale>
        <p:origin x="-3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57ACE-C7C6-48D9-9B00-D1969157755C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6B6CB-C0B1-48C2-A030-E5D7A1A610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3763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B6CB-C0B1-48C2-A030-E5D7A1A610A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281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1858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5462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792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089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5962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0434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993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0964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811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0743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5002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12947-7942-4B86-9F32-3EC20C582E21}" type="datetimeFigureOut">
              <a:rPr lang="ru-RU" smtClean="0"/>
              <a:pPr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4233D-792A-4EDC-BC8A-7B060A30EB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3394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088231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боевой и трудовой славы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«Ново-</a:t>
            </a:r>
            <a:r>
              <a:rPr lang="ru-RU" sz="28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Сережкинская</a:t>
            </a:r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ООШ» МО «ЛМР» РТ</a:t>
            </a:r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1871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 работы</a:t>
            </a:r>
            <a:endParaRPr lang="ru-RU" sz="32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Matrix\Documents\Scanned Documents\САА Профсоюзный огонек сентябрь 2018.jpe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52564"/>
            <a:ext cx="2736304" cy="376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trix\Documents\Scanned Documents\САА 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3234" y="1700808"/>
            <a:ext cx="3355189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1518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>
                <a:solidFill>
                  <a:srgbClr val="FF0000"/>
                </a:solidFill>
              </a:rPr>
              <a:t>Помимо исследовательских работ,  учителя и учащиеся принимают участие  в конкурсах различного уровня, посвященному подвигу солдата в период Великой Отечественной </a:t>
            </a:r>
            <a:r>
              <a:rPr lang="ru-RU" sz="2200" dirty="0" smtClean="0">
                <a:solidFill>
                  <a:srgbClr val="FF0000"/>
                </a:solidFill>
              </a:rPr>
              <a:t>войны</a:t>
            </a:r>
            <a:endParaRPr lang="ru-RU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Matrix\Documents\Scanned Documents\Рисунок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3553103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КЛАДИ ВСЁ СЮДА\Documents\Scanned Documents\Рисунок (9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8190" y="1772816"/>
            <a:ext cx="2984209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2862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Республиканские акции и конкурсы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Объект 4" descr="C:\Users\Matrix\Desktop\Музей Дипломы\МУЗЕЙ БОЕВОЙ И ТРУДОВОЙ СЛАВЫ НОВОСЕРЕЖКИНСКОЙ ОСНОВНОЙ ОБЩЕОБРАЗОВАТЕЛЬНОЙ ШКОЛЫ ЛЕНИНОГОРСКОГО МУНИЦИПАЛЬНОГО РАЙОНА РТ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6360" y="1600200"/>
            <a:ext cx="3200280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C:\Users\Matrix\Documents\Scanned Documents\СА 2.jpe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16832"/>
            <a:ext cx="2952327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91109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Региональные и Всероссийские мероприятия, посвященные </a:t>
            </a:r>
            <a:r>
              <a:rPr lang="ru-RU" sz="1800" smtClean="0">
                <a:solidFill>
                  <a:srgbClr val="FF0000"/>
                </a:solidFill>
              </a:rPr>
              <a:t>75-летию Победы в Великой Отечественной войне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600" dirty="0" err="1" smtClean="0"/>
              <a:t>Саушкина</a:t>
            </a:r>
            <a:r>
              <a:rPr lang="ru-RU" sz="1600" dirty="0" smtClean="0"/>
              <a:t> А.А., 1 место на региональном конкурсе методических  разработок</a:t>
            </a:r>
            <a:endParaRPr lang="ru-RU" sz="1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sz="1600" dirty="0" err="1" smtClean="0"/>
              <a:t>Саушкина</a:t>
            </a:r>
            <a:r>
              <a:rPr lang="ru-RU" sz="1600" dirty="0" smtClean="0"/>
              <a:t> Амалия, 7 </a:t>
            </a:r>
            <a:r>
              <a:rPr lang="ru-RU" sz="1600" dirty="0" err="1" smtClean="0"/>
              <a:t>кл</a:t>
            </a:r>
            <a:r>
              <a:rPr lang="ru-RU" sz="1600" dirty="0" smtClean="0"/>
              <a:t>., член совета музея</a:t>
            </a:r>
            <a:endParaRPr lang="ru-RU" sz="1600" dirty="0"/>
          </a:p>
        </p:txBody>
      </p:sp>
      <p:pic>
        <p:nvPicPr>
          <p:cNvPr id="7" name="Объект 6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2773" y="2174875"/>
            <a:ext cx="2809042" cy="3951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C:\Users\Matrix\Desktop\Музей Дипломы\Саушкина Амалия  (1).jpg"/>
          <p:cNvPicPr>
            <a:picLocks noGrp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08920"/>
            <a:ext cx="3816424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97450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72400" cy="1368152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публикации 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3793976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музея </a:t>
            </a:r>
            <a:r>
              <a:rPr lang="ru-RU" sz="1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Саушкина</a:t>
            </a:r>
            <a:r>
              <a:rPr lang="ru-RU" sz="1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Антонида</a:t>
            </a:r>
            <a:r>
              <a:rPr lang="ru-RU" sz="1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Александровна активно сотрудничает с районной газетой  «</a:t>
            </a:r>
            <a:r>
              <a:rPr lang="ru-RU" sz="1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Лениногорские</a:t>
            </a:r>
            <a:r>
              <a:rPr lang="ru-RU" sz="1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вести» и республиканской чувашской газетой «</a:t>
            </a:r>
            <a:r>
              <a:rPr lang="ru-RU" sz="1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Сувар</a:t>
            </a:r>
            <a:r>
              <a:rPr lang="ru-RU" sz="1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На базе музея проводились встречи с известными земляками – выходцами из </a:t>
            </a:r>
            <a:r>
              <a:rPr lang="ru-RU" sz="1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с.Новое</a:t>
            </a:r>
            <a:r>
              <a:rPr lang="ru-RU" sz="1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Сережкино: академиком </a:t>
            </a:r>
            <a:r>
              <a:rPr lang="ru-RU" sz="1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Смольковым</a:t>
            </a:r>
            <a:r>
              <a:rPr lang="ru-RU" sz="1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В.Г., чемпионом по спортивному ориентированию Семеновым Н.М и др. Информация об этих событиях увидела свет на страницах вышеназванных газет. Кроме этого, руководитель музея, являясь членом чувашского союза писателей при ЧНКА РТ и членом Российского союза писателей, печатает в газетах сценарии к школьным мероприятиям, посвященным теме Великой Отечественной войны. Также она приняла участие в конференции АГИМС, посвященной теме военно-патриотического воспитания молодежи, и опыт работы школы по этому направлению представлен в коллективном сборнике конференции.</a:t>
            </a:r>
            <a:endParaRPr lang="ru-RU" sz="1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8318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</a:t>
            </a:r>
            <a:endParaRPr lang="ru-RU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Matrix\Documents\Scanned Documents\ШМ 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502" y="1772816"/>
            <a:ext cx="383119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Matrix\Documents\Scanned Documents\ШМ 8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7850" y="1628800"/>
            <a:ext cx="363258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5549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29614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и публикации о работе музея боевой и трудовой славы МБОУ «Ново-</a:t>
            </a:r>
            <a:r>
              <a:rPr lang="ru-RU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Сережкинская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ООШ».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Районная газета «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сулышы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2003 году посвятила целую страницу работе музея нашей школы  и деятельности школы по национальному воспитанию. Также республиканская газета «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Сувар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дала серию публикаций, посвященную деятельности нашей школы по патриотическому воспитанию молодежи.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8990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деятельности Музея боевой и трудовой славы МБОУ «Ново-</a:t>
            </a:r>
            <a:r>
              <a:rPr lang="ru-RU" sz="28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Сережкинская</a:t>
            </a:r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ООШ»</a:t>
            </a: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</a:t>
            </a:r>
            <a:r>
              <a:rPr lang="ru-RU" sz="2400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</a:t>
            </a:r>
            <a:r>
              <a:rPr lang="ru-RU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сулышы</a:t>
            </a:r>
            <a:r>
              <a:rPr lang="ru-RU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2003 год</a:t>
            </a:r>
            <a:endParaRPr lang="ru-RU" sz="24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 descr="C:\Users\Matrix\Documents\Scanned Documents\ШБ 7-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2706" y="2852935"/>
            <a:ext cx="4357726" cy="31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40212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268760"/>
            <a:ext cx="53823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экспозиции: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Отечественная 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война»</a:t>
            </a:r>
            <a:endParaRPr lang="ru-RU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</a:t>
            </a:r>
            <a:r>
              <a:rPr lang="ru-RU" sz="3200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endParaRPr lang="ru-RU" sz="32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экспонатов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</a:p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 постоянная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3807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728191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Наглядный материал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348880"/>
            <a:ext cx="6400800" cy="307389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экспозиции «Великая Отечественная война» школьного музея имеются  стенды, портреты участников Великой Отечественной войны, экспонаты из семейных архивов, военные реликвии, награды</a:t>
            </a:r>
            <a:endParaRPr lang="ru-RU" sz="28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313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СТЕНДЫ</a:t>
            </a:r>
            <a:endParaRPr lang="ru-RU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Панорама Великой Отечественной войны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«Герои – наши земляки»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Matrix\Documents\DSCN54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956446"/>
            <a:ext cx="3680407" cy="254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trix\Documents\DSCN54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56446"/>
            <a:ext cx="3672408" cy="263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0453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Экспонаты</a:t>
            </a: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Награды участников ВОВ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Жители </a:t>
            </a:r>
            <a:r>
              <a:rPr lang="ru-RU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с.Новое</a:t>
            </a:r>
            <a:r>
              <a:rPr lang="ru-RU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Сережкино – участники Великой Отечественной войны – были удостоены многих наград: медалей, орденов, благодарностей от командования. Эти уникальные экспонаты хранятся в музее нашей школы.</a:t>
            </a:r>
            <a:endParaRPr lang="ru-RU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Ордена и медали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204864"/>
            <a:ext cx="4001106" cy="438333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23891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Экспонаты</a:t>
            </a:r>
            <a:endParaRPr lang="ru-RU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Воинские документы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школьном музее хранятся различные воинские документы участников Великой Отечественной войны: военные билеты, красноармейские книжки,  справки о ранении, талоны на провизию, документы на награждение орденами и медалями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Военные билеты, красноармейские книжки и другие документы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Matrix\Documents\DSCN54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39" y="3140968"/>
            <a:ext cx="371241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57575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музея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музея является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Саушкина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А.А., зам. </a:t>
            </a: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 ВР. На базе музея проводятся различные мероприятия с учащимися: экскурсии в рамках Месячника военно-патриотического восп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тания, посвященные Дню Героя России, Неизвестного солдата, Дню воинской славы,  мероприятия, связанные с переломными событиями Великой Отечественной войны, Днем Великой Победы. В школьном музее проходят уроки истории по  темам великих военных событий. Ежегодно музей принимает участие в акции «Музейная весна Татарстана». Посещают музей и жители села, ветераны, гости школы: участники школьных мероприятий, артисты из других населенных пунктов, даже из Чувашии. Посетил наш музей и представитель Германии – участник конференции по шахматам.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pic>
        <p:nvPicPr>
          <p:cNvPr id="4098" name="Picture 2" descr="D:\КЛАДИ ВСЁ СЮДА\Documents\DSC040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4075" y="2378780"/>
            <a:ext cx="4052381" cy="303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8398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Книги отзывов и предложений</a:t>
            </a:r>
            <a:endParaRPr lang="ru-RU" sz="36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 районных контролирующих органов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1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 артистов Государственного театра оперы и балета Чувашии</a:t>
            </a:r>
            <a:endParaRPr lang="ru-RU" sz="1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Matrix\Documents\Scanned Documents\ЛМ 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880" y="2708920"/>
            <a:ext cx="385608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trix\Documents\Scanned Documents\ЛМ 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0088" y="2813793"/>
            <a:ext cx="3916367" cy="227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4944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224135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работа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379397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ведется научно-исследовательская работа в рамках музейной деятельности.  В фондах музея имеются следующие разработки, созданные учащимися под руководством руководителя музея и учителей : «Эхо войны в творчестве </a:t>
            </a:r>
            <a:r>
              <a:rPr lang="ru-RU" sz="1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лениногорских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поэтов» (</a:t>
            </a:r>
            <a:r>
              <a:rPr lang="ru-RU" sz="1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А.А.Саушкина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 место на муниципальном НПК, участие на региональном этапе НПК «Школьники – науке 21 века), «Документы – свидетели Великой Отечественной войны» (</a:t>
            </a:r>
            <a:r>
              <a:rPr lang="ru-RU" sz="1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А.А.Саушкина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 место на муниципальном конкурсе на базе ЛКМ, участие на региональном 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этапе НПК «Школьники – науке 21 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века в г. Альметьевске), «Учителя Ново-</a:t>
            </a:r>
            <a:r>
              <a:rPr lang="ru-RU" sz="1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Сережкинской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 на фронтах войны» (</a:t>
            </a:r>
            <a:r>
              <a:rPr lang="ru-RU" sz="1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А.А.Саушкина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участие на зональном этапе НПК), 3 место на муниципальном Фестивале «Детство без границ», 2021 г. (</a:t>
            </a:r>
            <a:r>
              <a:rPr lang="ru-RU" sz="1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А.А.Саушкина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«Великая Отечественная война в истории моей семьи» (</a:t>
            </a:r>
            <a:r>
              <a:rPr lang="ru-RU" sz="1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Т.К.Ванюкова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 место на муниципальном конкурсе), «Растим патриотов России» (</a:t>
            </a:r>
            <a:r>
              <a:rPr lang="ru-RU" sz="1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А.А.Саушкина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участие на республиканском этапе, Почетная грамота МО и Н РТ, Союза ветеранов РТ и Министерства по делам молодежи и спорту за вклад в патриотическое воспитание молодежи, 2018 г.), 1 место на региональном конкурсе разработок (</a:t>
            </a:r>
            <a:r>
              <a:rPr lang="ru-RU" sz="1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Саушкина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А.А., 2020 г.). Также имеются папки по боевому пути ветеранов ВОВ, тружеников тыла, папка «Бессмертный полк </a:t>
            </a:r>
            <a:r>
              <a:rPr lang="ru-RU" sz="1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с.Новое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Сережкино» и другие. Учащиеся принимают активное участие в конкурсах по военно-патриотической теме различного уровня, в </a:t>
            </a:r>
            <a:r>
              <a:rPr lang="ru-RU" sz="1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посвященных 75-летию Победы.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094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787</Words>
  <Application>Microsoft Office PowerPoint</Application>
  <PresentationFormat>Экран (4:3)</PresentationFormat>
  <Paragraphs>42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Музей боевой и трудовой славы </vt:lpstr>
      <vt:lpstr>Слайд 2</vt:lpstr>
      <vt:lpstr>Наглядный материал </vt:lpstr>
      <vt:lpstr>СТЕНДЫ</vt:lpstr>
      <vt:lpstr>Экспонаты</vt:lpstr>
      <vt:lpstr>Экспонаты</vt:lpstr>
      <vt:lpstr>Мероприятия музея</vt:lpstr>
      <vt:lpstr>Из Книги отзывов и предложений</vt:lpstr>
      <vt:lpstr>Научно-исследовательская работа</vt:lpstr>
      <vt:lpstr>Исследовательские работы</vt:lpstr>
      <vt:lpstr>Помимо исследовательских работ,  учителя и учащиеся принимают участие  в конкурсах различного уровня, посвященному подвигу солдата в период Великой Отечественной войны</vt:lpstr>
      <vt:lpstr>Республиканские акции и конкурсы</vt:lpstr>
      <vt:lpstr>Региональные и Всероссийские мероприятия, посвященные 75-летию Победы в Великой Отечественной войне</vt:lpstr>
      <vt:lpstr>Наши публикации </vt:lpstr>
      <vt:lpstr>Публикации</vt:lpstr>
      <vt:lpstr>Имеются и публикации о работе музея боевой и трудовой славы МБОУ «Ново-Сережкинская ООШ».</vt:lpstr>
      <vt:lpstr>О деятельности Музея боевой и трудовой славы МБОУ «Ново-Сережкинская ООШ»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боевой и трудовой славы </dc:title>
  <dc:creator>Matrix</dc:creator>
  <cp:lastModifiedBy>Татьяна</cp:lastModifiedBy>
  <cp:revision>43</cp:revision>
  <dcterms:created xsi:type="dcterms:W3CDTF">2019-03-30T09:34:11Z</dcterms:created>
  <dcterms:modified xsi:type="dcterms:W3CDTF">2023-11-30T12:39:23Z</dcterms:modified>
</cp:coreProperties>
</file>